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Sanchez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Josefin Slab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196">
                  <a:solidFill>
                    <a:srgbClr val="AE8441"/>
                  </a:solidFill>
                  <a:latin typeface="Roboto"/>
                </a:rPr>
                <a:t>Solução para monitoramento de orgão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O setor de armazenamento de orgãos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Perca </a:t>
              </a:r>
              <a:r>
                <a:rPr lang="en-US" sz="2579" spc="128" dirty="0" err="1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orgãos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desnecessarias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 smtClean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 smtClean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orgãos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IoT</a:t>
              </a:r>
              <a:r>
                <a:rPr lang="en-US" sz="2575" spc="128" dirty="0" smtClean="0">
                  <a:solidFill>
                    <a:srgbClr val="FFFFFF"/>
                  </a:solidFill>
                  <a:latin typeface="Roboto"/>
                </a:rPr>
                <a:t>.</a:t>
              </a:r>
              <a:endParaRPr lang="en-US" sz="2575" spc="128" dirty="0">
                <a:solidFill>
                  <a:srgbClr val="FFFFFF"/>
                </a:solidFill>
                <a:latin typeface="Roboto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32" y="425343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pmp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(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por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  <a:p>
            <a:pPr>
              <a:lnSpc>
                <a:spcPts val="3600"/>
              </a:lnSpc>
            </a:pP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).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79385" y="5600700"/>
            <a:ext cx="127798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en-US" sz="2589" spc="129" dirty="0">
                <a:solidFill>
                  <a:srgbClr val="113C61"/>
                </a:solidFill>
                <a:latin typeface="Roboto"/>
              </a:rPr>
              <a:t>Por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 smtClean="0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 smtClean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laboratórios,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2895918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</a:t>
                      </a:r>
                      <a:r>
                        <a:rPr lang="pt-BR" sz="2400" u="none" strike="noStrike" dirty="0" smtClean="0">
                          <a:effectLst/>
                        </a:rPr>
                        <a:t>Arduino para </a:t>
                      </a:r>
                      <a:r>
                        <a:rPr lang="pt-BR" sz="2400" u="none" strike="noStrike" dirty="0">
                          <a:effectLst/>
                        </a:rPr>
                        <a:t>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Tela de consulta para ver 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245</Words>
  <Application>Microsoft Office PowerPoint</Application>
  <PresentationFormat>Personalizar</PresentationFormat>
  <Paragraphs>72</Paragraphs>
  <Slides>14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Sanchez</vt:lpstr>
      <vt:lpstr>Arial</vt:lpstr>
      <vt:lpstr>Sanchez Bold</vt:lpstr>
      <vt:lpstr>Arimo</vt:lpstr>
      <vt:lpstr>Josefin Slab</vt:lpstr>
      <vt:lpstr>Calibri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10</cp:revision>
  <dcterms:created xsi:type="dcterms:W3CDTF">2006-08-16T00:00:00Z</dcterms:created>
  <dcterms:modified xsi:type="dcterms:W3CDTF">2020-09-22T15:47:39Z</dcterms:modified>
  <dc:identifier>DAEIJq8D6DE</dc:identifier>
</cp:coreProperties>
</file>